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CBDA7-2DA8-1846-8BCB-39290381D6A2}" type="datetime1">
              <a:rPr lang="en-US" smtClean="0"/>
              <a:t>5/8/18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32A2C-2FEB-0B43-9AA7-4E489CB25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9985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6465-433E-5944-B76F-870C79E5927B}" type="datetime1">
              <a:rPr lang="en-US" smtClean="0"/>
              <a:t>5/8/18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8E0DC-3AB2-F648-8590-9C7A7BE34D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805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8E0DC-3AB2-F648-8590-9C7A7BE34D0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774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8E0DC-3AB2-F648-8590-9C7A7BE34D0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76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055" y="2694905"/>
            <a:ext cx="8341891" cy="1470025"/>
          </a:xfrm>
        </p:spPr>
        <p:txBody>
          <a:bodyPr>
            <a:normAutofit/>
          </a:bodyPr>
          <a:lstStyle>
            <a:lvl1pPr algn="ctr">
              <a:defRPr sz="4000" b="1" i="0"/>
            </a:lvl1pPr>
          </a:lstStyle>
          <a:p>
            <a:r>
              <a:rPr lang="pt-BR" noProof="0" dirty="0" smtClean="0"/>
              <a:t>Est</a:t>
            </a:r>
            <a:r>
              <a:rPr lang="pt-BR" noProof="0" dirty="0" smtClean="0"/>
              <a:t>ágio Obrigatório Supervisionado</a:t>
            </a:r>
            <a:endParaRPr lang="pt-B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78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Aluno: XXXXX</a:t>
            </a:r>
          </a:p>
          <a:p>
            <a:r>
              <a:rPr lang="pt-BR" noProof="0" dirty="0" smtClean="0"/>
              <a:t>Turma: XXXXX</a:t>
            </a:r>
          </a:p>
          <a:p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noProof="0" dirty="0" smtClean="0"/>
              <a:t>T</a:t>
            </a:r>
            <a:r>
              <a:rPr lang="pt-BR" noProof="0" dirty="0" smtClean="0"/>
              <a:t>écnico em Eletromecânica</a:t>
            </a:r>
            <a:endParaRPr lang="pt-B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2000" y="15680"/>
            <a:ext cx="3960000" cy="266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noProof="0" dirty="0" smtClean="0"/>
              <a:t>T</a:t>
            </a:r>
            <a:r>
              <a:rPr lang="pt-BR" noProof="0" dirty="0" smtClean="0"/>
              <a:t>ítulo da Seção</a:t>
            </a:r>
            <a:endParaRPr lang="pt-B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noProof="0" dirty="0" smtClean="0"/>
              <a:t>Subt</a:t>
            </a:r>
            <a:r>
              <a:rPr lang="pt-BR" noProof="0" dirty="0" smtClean="0"/>
              <a:t>ítulo</a:t>
            </a:r>
            <a:endParaRPr lang="pt-BR" noProof="0" dirty="0" smtClean="0"/>
          </a:p>
          <a:p>
            <a:pPr lvl="1"/>
            <a:r>
              <a:rPr lang="pt-BR" noProof="0" dirty="0" err="1" smtClean="0"/>
              <a:t>Second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2"/>
            <a:r>
              <a:rPr lang="pt-BR" noProof="0" dirty="0" err="1" smtClean="0"/>
              <a:t>Third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3"/>
            <a:r>
              <a:rPr lang="pt-BR" noProof="0" dirty="0" err="1" smtClean="0"/>
              <a:t>Fourth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4"/>
            <a:r>
              <a:rPr lang="pt-BR" noProof="0" dirty="0" err="1" smtClean="0"/>
              <a:t>Fifth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t-BR" noProof="0" dirty="0" smtClean="0"/>
              <a:t>T</a:t>
            </a:r>
            <a:r>
              <a:rPr lang="pt-BR" noProof="0" dirty="0" smtClean="0"/>
              <a:t>ítulo da Seção</a:t>
            </a:r>
            <a:endParaRPr lang="pt-BR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text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styles</a:t>
            </a:r>
            <a:endParaRPr lang="pt-BR" noProof="0" dirty="0" smtClean="0"/>
          </a:p>
          <a:p>
            <a:pPr lvl="1"/>
            <a:r>
              <a:rPr lang="pt-BR" noProof="0" dirty="0" err="1" smtClean="0"/>
              <a:t>Second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2"/>
            <a:r>
              <a:rPr lang="pt-BR" noProof="0" dirty="0" err="1" smtClean="0"/>
              <a:t>Third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3"/>
            <a:r>
              <a:rPr lang="pt-BR" noProof="0" dirty="0" err="1" smtClean="0"/>
              <a:t>Fourth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4"/>
            <a:r>
              <a:rPr lang="pt-BR" noProof="0" dirty="0" err="1" smtClean="0"/>
              <a:t>Fifth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0000" cy="3651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0000"/>
                </a:solidFill>
              </a:defRPr>
            </a:lvl1pPr>
          </a:lstStyle>
          <a:p>
            <a:r>
              <a:rPr lang="x-none" smtClean="0"/>
              <a:t>08/05/2018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2000" y="6356350"/>
            <a:ext cx="4320000" cy="3651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T</a:t>
            </a:r>
            <a:r>
              <a:rPr lang="pt-BR" smtClean="0"/>
              <a:t>écnico em Eletromecânica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288" y="6356350"/>
            <a:ext cx="1440000" cy="3651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0000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80000"/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55" y="2888956"/>
            <a:ext cx="8341891" cy="1470025"/>
          </a:xfrm>
        </p:spPr>
        <p:txBody>
          <a:bodyPr/>
          <a:lstStyle/>
          <a:p>
            <a:r>
              <a:rPr lang="pt-BR" smtClean="0"/>
              <a:t>Est</a:t>
            </a:r>
            <a:r>
              <a:rPr lang="pt-BR" smtClean="0"/>
              <a:t>ágio Obrigatório Supervisionado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72251"/>
            <a:ext cx="6400800" cy="1752600"/>
          </a:xfrm>
        </p:spPr>
        <p:txBody>
          <a:bodyPr/>
          <a:lstStyle/>
          <a:p>
            <a:r>
              <a:rPr lang="pt-BR" smtClean="0"/>
              <a:t>Aluno: XXXX</a:t>
            </a:r>
          </a:p>
          <a:p>
            <a:r>
              <a:rPr lang="pt-BR" smtClean="0"/>
              <a:t>Turma: XXXX</a:t>
            </a: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2000" y="6356350"/>
            <a:ext cx="4320000" cy="365125"/>
          </a:xfrm>
        </p:spPr>
        <p:txBody>
          <a:bodyPr/>
          <a:lstStyle/>
          <a:p>
            <a:r>
              <a:rPr lang="pt-BR" noProof="0" dirty="0" smtClean="0"/>
              <a:t>T</a:t>
            </a:r>
            <a:r>
              <a:rPr lang="pt-BR" noProof="0" dirty="0" smtClean="0"/>
              <a:t>écnico em Eletromecânica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1981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</a:t>
            </a:r>
            <a:r>
              <a:rPr lang="pt-BR" dirty="0" smtClean="0"/>
              <a:t>ção da Empresa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da Empresa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9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</a:t>
            </a:r>
            <a:r>
              <a:rPr lang="pt-BR" dirty="0" smtClean="0"/>
              <a:t>ção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5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Caracteriza</a:t>
            </a:r>
            <a:r>
              <a:rPr lang="pt-BR" dirty="0" smtClean="0"/>
              <a:t>ção da Empresa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Atividades da empresa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9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Desenvolvimento do Est</a:t>
            </a:r>
            <a:r>
              <a:rPr lang="pt-BR" smtClean="0"/>
              <a:t>ágio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Atividade 1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Desenvolvimento do Est</a:t>
            </a:r>
            <a:r>
              <a:rPr lang="pt-BR" smtClean="0"/>
              <a:t>ágio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Atividade 2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Encontradas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8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</a:t>
            </a:r>
            <a:r>
              <a:rPr lang="pt-BR" dirty="0" smtClean="0"/>
              <a:t>ões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</a:t>
            </a:r>
            <a:r>
              <a:rPr lang="pt-BR" dirty="0" smtClean="0"/>
              <a:t>ências</a:t>
            </a:r>
            <a:endParaRPr lang="pt-B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5/8/18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Técnico em Eletromecânica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6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182</TotalTime>
  <Words>82</Words>
  <Application>Microsoft Macintosh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Estágio Obrigatório Supervisionado</vt:lpstr>
      <vt:lpstr>Identificação da Empresa</vt:lpstr>
      <vt:lpstr>Introdução</vt:lpstr>
      <vt:lpstr>Caracterização da Empresa</vt:lpstr>
      <vt:lpstr>Desenvolvimento do Estágio</vt:lpstr>
      <vt:lpstr>Desenvolvimento do Estágio</vt:lpstr>
      <vt:lpstr>Dificuldades Encontradas</vt:lpstr>
      <vt:lpstr>Conclusões</vt:lpstr>
      <vt:lpstr>Referências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Larissa Krambeck</cp:lastModifiedBy>
  <cp:revision>42</cp:revision>
  <dcterms:created xsi:type="dcterms:W3CDTF">2010-04-12T23:12:02Z</dcterms:created>
  <dcterms:modified xsi:type="dcterms:W3CDTF">2018-05-08T17:24:37Z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